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hyGh7XMr3nS8pwbHOh1+ZsfjTn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28fbce4030_1_31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/>
        </p:txBody>
      </p:sp>
      <p:sp>
        <p:nvSpPr>
          <p:cNvPr id="11" name="Google Shape;11;g128fbce4030_1_31"/>
          <p:cNvSpPr txBox="1"/>
          <p:nvPr>
            <p:ph idx="1" type="subTitle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2" name="Google Shape;12;g128fbce4030_1_3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128fbce4030_1_66"/>
          <p:cNvSpPr txBox="1"/>
          <p:nvPr>
            <p:ph hasCustomPrompt="1"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g128fbce4030_1_66"/>
          <p:cNvSpPr txBox="1"/>
          <p:nvPr>
            <p:ph idx="1" type="body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7" name="Google Shape;47;g128fbce4030_1_6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28fbce4030_1_7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128fbce4030_1_35"/>
          <p:cNvSpPr txBox="1"/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g128fbce4030_1_3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128fbce4030_1_38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18" name="Google Shape;18;g128fbce4030_1_38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9" name="Google Shape;19;g128fbce4030_1_3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128fbce4030_1_42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2" name="Google Shape;22;g128fbce4030_1_42"/>
          <p:cNvSpPr txBox="1"/>
          <p:nvPr>
            <p:ph idx="1" type="body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3" name="Google Shape;23;g128fbce4030_1_42"/>
          <p:cNvSpPr txBox="1"/>
          <p:nvPr>
            <p:ph idx="2" type="body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4" name="Google Shape;24;g128fbce4030_1_4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128fbce4030_1_47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7" name="Google Shape;27;g128fbce4030_1_4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128fbce4030_1_50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30" name="Google Shape;30;g128fbce4030_1_50"/>
          <p:cNvSpPr txBox="1"/>
          <p:nvPr>
            <p:ph idx="1" type="body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1" name="Google Shape;31;g128fbce4030_1_5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128fbce4030_1_54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34" name="Google Shape;34;g128fbce4030_1_5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128fbce4030_1_57"/>
          <p:cNvSpPr/>
          <p:nvPr/>
        </p:nvSpPr>
        <p:spPr>
          <a:xfrm>
            <a:off x="6096000" y="33"/>
            <a:ext cx="6096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g128fbce4030_1_57"/>
          <p:cNvSpPr txBox="1"/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38" name="Google Shape;38;g128fbce4030_1_57"/>
          <p:cNvSpPr txBox="1"/>
          <p:nvPr>
            <p:ph idx="1" type="subTitle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9" name="Google Shape;39;g128fbce4030_1_57"/>
          <p:cNvSpPr txBox="1"/>
          <p:nvPr>
            <p:ph idx="2" type="body"/>
          </p:nvPr>
        </p:nvSpPr>
        <p:spPr>
          <a:xfrm>
            <a:off x="6586000" y="965600"/>
            <a:ext cx="5115900" cy="492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  <a:defRPr>
                <a:solidFill>
                  <a:schemeClr val="dk1"/>
                </a:solidFill>
              </a:defRPr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  <a:defRPr>
                <a:solidFill>
                  <a:schemeClr val="dk1"/>
                </a:solidFill>
              </a:defRPr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  <a:defRPr>
                <a:solidFill>
                  <a:schemeClr val="dk1"/>
                </a:solidFill>
              </a:defRPr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  <a:defRPr>
                <a:solidFill>
                  <a:schemeClr val="dk1"/>
                </a:solidFill>
              </a:defRPr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  <a:defRPr>
                <a:solidFill>
                  <a:schemeClr val="dk1"/>
                </a:solidFill>
              </a:defRPr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  <a:defRPr>
                <a:solidFill>
                  <a:schemeClr val="dk1"/>
                </a:solidFill>
              </a:defRPr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  <a:defRPr>
                <a:solidFill>
                  <a:schemeClr val="dk1"/>
                </a:solidFill>
              </a:defRPr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g128fbce4030_1_5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28fbce4030_1_63"/>
          <p:cNvSpPr txBox="1"/>
          <p:nvPr>
            <p:ph idx="1" type="body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/>
        </p:txBody>
      </p:sp>
      <p:sp>
        <p:nvSpPr>
          <p:cNvPr id="43" name="Google Shape;43;g128fbce4030_1_6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28fbce4030_1_27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g128fbce4030_1_27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Char char="●"/>
              <a:defRPr sz="2400">
                <a:solidFill>
                  <a:schemeClr val="lt2"/>
                </a:solidFill>
              </a:defRPr>
            </a:lvl1pPr>
            <a:lvl2pPr indent="-3492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○"/>
              <a:defRPr sz="1900">
                <a:solidFill>
                  <a:schemeClr val="lt2"/>
                </a:solidFill>
              </a:defRPr>
            </a:lvl2pPr>
            <a:lvl3pPr indent="-3492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■"/>
              <a:defRPr sz="1900">
                <a:solidFill>
                  <a:schemeClr val="lt2"/>
                </a:solidFill>
              </a:defRPr>
            </a:lvl3pPr>
            <a:lvl4pPr indent="-3492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●"/>
              <a:defRPr sz="1900">
                <a:solidFill>
                  <a:schemeClr val="lt2"/>
                </a:solidFill>
              </a:defRPr>
            </a:lvl4pPr>
            <a:lvl5pPr indent="-3492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○"/>
              <a:defRPr sz="1900">
                <a:solidFill>
                  <a:schemeClr val="lt2"/>
                </a:solidFill>
              </a:defRPr>
            </a:lvl5pPr>
            <a:lvl6pPr indent="-3492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■"/>
              <a:defRPr sz="1900">
                <a:solidFill>
                  <a:schemeClr val="lt2"/>
                </a:solidFill>
              </a:defRPr>
            </a:lvl6pPr>
            <a:lvl7pPr indent="-3492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●"/>
              <a:defRPr sz="1900">
                <a:solidFill>
                  <a:schemeClr val="lt2"/>
                </a:solidFill>
              </a:defRPr>
            </a:lvl7pPr>
            <a:lvl8pPr indent="-3492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○"/>
              <a:defRPr sz="1900">
                <a:solidFill>
                  <a:schemeClr val="lt2"/>
                </a:solidFill>
              </a:defRPr>
            </a:lvl8pPr>
            <a:lvl9pPr indent="-3492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Char char="■"/>
              <a:defRPr sz="19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g128fbce4030_1_2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lt2"/>
                </a:solidFill>
              </a:defRPr>
            </a:lvl1pPr>
            <a:lvl2pPr lvl="1" algn="r">
              <a:buNone/>
              <a:defRPr sz="1300">
                <a:solidFill>
                  <a:schemeClr val="lt2"/>
                </a:solidFill>
              </a:defRPr>
            </a:lvl2pPr>
            <a:lvl3pPr lvl="2" algn="r">
              <a:buNone/>
              <a:defRPr sz="1300">
                <a:solidFill>
                  <a:schemeClr val="lt2"/>
                </a:solidFill>
              </a:defRPr>
            </a:lvl3pPr>
            <a:lvl4pPr lvl="3" algn="r">
              <a:buNone/>
              <a:defRPr sz="1300">
                <a:solidFill>
                  <a:schemeClr val="lt2"/>
                </a:solidFill>
              </a:defRPr>
            </a:lvl4pPr>
            <a:lvl5pPr lvl="4" algn="r">
              <a:buNone/>
              <a:defRPr sz="1300">
                <a:solidFill>
                  <a:schemeClr val="lt2"/>
                </a:solidFill>
              </a:defRPr>
            </a:lvl5pPr>
            <a:lvl6pPr lvl="5" algn="r">
              <a:buNone/>
              <a:defRPr sz="1300">
                <a:solidFill>
                  <a:schemeClr val="lt2"/>
                </a:solidFill>
              </a:defRPr>
            </a:lvl6pPr>
            <a:lvl7pPr lvl="6" algn="r">
              <a:buNone/>
              <a:defRPr sz="1300">
                <a:solidFill>
                  <a:schemeClr val="lt2"/>
                </a:solidFill>
              </a:defRPr>
            </a:lvl7pPr>
            <a:lvl8pPr lvl="7" algn="r">
              <a:buNone/>
              <a:defRPr sz="1300">
                <a:solidFill>
                  <a:schemeClr val="lt2"/>
                </a:solidFill>
              </a:defRPr>
            </a:lvl8pPr>
            <a:lvl9pPr lvl="8" algn="r">
              <a:buNone/>
              <a:defRPr sz="13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0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1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3"/>
          <p:cNvSpPr txBox="1"/>
          <p:nvPr/>
        </p:nvSpPr>
        <p:spPr>
          <a:xfrm>
            <a:off x="1894703" y="1767016"/>
            <a:ext cx="84027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8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COVER SLIDE TITLE</a:t>
            </a:r>
            <a:endParaRPr/>
          </a:p>
        </p:txBody>
      </p:sp>
      <p:sp>
        <p:nvSpPr>
          <p:cNvPr id="116" name="Google Shape;116;p13"/>
          <p:cNvSpPr txBox="1"/>
          <p:nvPr/>
        </p:nvSpPr>
        <p:spPr>
          <a:xfrm>
            <a:off x="1894703" y="3052122"/>
            <a:ext cx="8402594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SPEAKER INFO</a:t>
            </a:r>
            <a:endParaRPr/>
          </a:p>
        </p:txBody>
      </p:sp>
      <p:sp>
        <p:nvSpPr>
          <p:cNvPr id="117" name="Google Shape;117;p13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2"/>
          <p:cNvSpPr txBox="1"/>
          <p:nvPr>
            <p:ph idx="1" type="subTitle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7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8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9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2022-02-08T22:33:27Z</dcterms:created>
  <dc:creator>Microsoft Office User</dc:creator>
</cp:coreProperties>
</file>